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4" r:id="rId7"/>
    <p:sldId id="263" r:id="rId8"/>
    <p:sldId id="266" r:id="rId9"/>
    <p:sldId id="262" r:id="rId10"/>
    <p:sldId id="269" r:id="rId11"/>
    <p:sldId id="276" r:id="rId12"/>
    <p:sldId id="277" r:id="rId13"/>
    <p:sldId id="271" r:id="rId14"/>
    <p:sldId id="272" r:id="rId15"/>
    <p:sldId id="278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24"/>
  </p:normalViewPr>
  <p:slideViewPr>
    <p:cSldViewPr snapToGrid="0">
      <p:cViewPr varScale="1">
        <p:scale>
          <a:sx n="76" d="100"/>
          <a:sy n="76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1424C-56D7-8145-9F29-97410326988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F69C2-3D9F-F444-9979-02EDA6B7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3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F69C2-3D9F-F444-9979-02EDA6B703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8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F69C2-3D9F-F444-9979-02EDA6B703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6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F69C2-3D9F-F444-9979-02EDA6B703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2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F69C2-3D9F-F444-9979-02EDA6B703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8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F69C2-3D9F-F444-9979-02EDA6B703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0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F69C2-3D9F-F444-9979-02EDA6B703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4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5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7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8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0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9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4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7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1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5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63" r:id="rId6"/>
    <p:sldLayoutId id="2147483858" r:id="rId7"/>
    <p:sldLayoutId id="2147483859" r:id="rId8"/>
    <p:sldLayoutId id="2147483860" r:id="rId9"/>
    <p:sldLayoutId id="2147483862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68B51F-0397-D568-D929-A4F9A9CC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ky, aircraft, day&#10;&#10;Description automatically generated">
            <a:extLst>
              <a:ext uri="{FF2B5EF4-FFF2-40B4-BE49-F238E27FC236}">
                <a16:creationId xmlns:a16="http://schemas.microsoft.com/office/drawing/2014/main" id="{EA0C384C-69D9-B31D-13B9-B6C79A686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46" b="211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F200B6-228D-F4F2-C6FF-D4257EC2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4556932" y="3127849"/>
            <a:ext cx="7654355" cy="3796328"/>
          </a:xfrm>
          <a:custGeom>
            <a:avLst/>
            <a:gdLst>
              <a:gd name="connsiteX0" fmla="*/ 1835852 w 7654355"/>
              <a:gd name="connsiteY0" fmla="*/ 1549 h 3796328"/>
              <a:gd name="connsiteX1" fmla="*/ 20604 w 7654355"/>
              <a:gd name="connsiteY1" fmla="*/ 803783 h 3796328"/>
              <a:gd name="connsiteX2" fmla="*/ 0 w 7654355"/>
              <a:gd name="connsiteY2" fmla="*/ 826352 h 3796328"/>
              <a:gd name="connsiteX3" fmla="*/ 51841 w 7654355"/>
              <a:gd name="connsiteY3" fmla="*/ 3796328 h 3796328"/>
              <a:gd name="connsiteX4" fmla="*/ 7654355 w 7654355"/>
              <a:gd name="connsiteY4" fmla="*/ 3663625 h 3796328"/>
              <a:gd name="connsiteX5" fmla="*/ 3473222 w 7654355"/>
              <a:gd name="connsiteY5" fmla="*/ 499129 h 3796328"/>
              <a:gd name="connsiteX6" fmla="*/ 3417360 w 7654355"/>
              <a:gd name="connsiteY6" fmla="*/ 459014 h 3796328"/>
              <a:gd name="connsiteX7" fmla="*/ 1990462 w 7654355"/>
              <a:gd name="connsiteY7" fmla="*/ 763 h 3796328"/>
              <a:gd name="connsiteX8" fmla="*/ 1835852 w 7654355"/>
              <a:gd name="connsiteY8" fmla="*/ 1549 h 379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54355" h="3796328">
                <a:moveTo>
                  <a:pt x="1835852" y="1549"/>
                </a:moveTo>
                <a:cubicBezTo>
                  <a:pt x="1166613" y="24353"/>
                  <a:pt x="510847" y="298769"/>
                  <a:pt x="20604" y="803783"/>
                </a:cubicBezTo>
                <a:lnTo>
                  <a:pt x="0" y="826352"/>
                </a:lnTo>
                <a:lnTo>
                  <a:pt x="51841" y="3796328"/>
                </a:lnTo>
                <a:lnTo>
                  <a:pt x="7654355" y="3663625"/>
                </a:lnTo>
                <a:lnTo>
                  <a:pt x="3473222" y="499129"/>
                </a:lnTo>
                <a:lnTo>
                  <a:pt x="3417360" y="459014"/>
                </a:lnTo>
                <a:cubicBezTo>
                  <a:pt x="2981578" y="162529"/>
                  <a:pt x="2485536" y="12600"/>
                  <a:pt x="1990462" y="763"/>
                </a:cubicBezTo>
                <a:cubicBezTo>
                  <a:pt x="1938891" y="-470"/>
                  <a:pt x="1887332" y="-206"/>
                  <a:pt x="1835852" y="1549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4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97C51-5753-AA0D-2EDD-1B91B618E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2783" y="4972116"/>
            <a:ext cx="4224916" cy="1232744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 err="1"/>
              <a:t>Pokemon</a:t>
            </a:r>
            <a:r>
              <a:rPr lang="en-US" sz="3200" dirty="0"/>
              <a:t>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0F1CB-B275-FA8A-1FA4-5B0D44825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0281" y="3847907"/>
            <a:ext cx="3129921" cy="1010882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Project 3 – Data Bootcamp</a:t>
            </a:r>
          </a:p>
        </p:txBody>
      </p:sp>
    </p:spTree>
    <p:extLst>
      <p:ext uri="{BB962C8B-B14F-4D97-AF65-F5344CB8AC3E}">
        <p14:creationId xmlns:p14="http://schemas.microsoft.com/office/powerpoint/2010/main" val="3049818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541" y="1162352"/>
            <a:ext cx="3836592" cy="87569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Mapping the Pokémon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1" y="1600200"/>
            <a:ext cx="4260850" cy="39433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44A273B-E78E-396A-71EC-98B5BC329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116" y="641735"/>
            <a:ext cx="7772400" cy="5053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C99E8D-D13F-BDE7-E061-E32A80F26C27}"/>
              </a:ext>
            </a:extLst>
          </p:cNvPr>
          <p:cNvSpPr txBox="1"/>
          <p:nvPr/>
        </p:nvSpPr>
        <p:spPr>
          <a:xfrm>
            <a:off x="701541" y="2489200"/>
            <a:ext cx="3040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wanted to show a fictional World map for the Pokémon and the location you could catch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displayed it on this map using the Attack Value as the size of the marker with an interactive dropdown to highlight the small Pokémon </a:t>
            </a:r>
          </a:p>
        </p:txBody>
      </p:sp>
    </p:spTree>
    <p:extLst>
      <p:ext uri="{BB962C8B-B14F-4D97-AF65-F5344CB8AC3E}">
        <p14:creationId xmlns:p14="http://schemas.microsoft.com/office/powerpoint/2010/main" val="318964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41" y="724504"/>
            <a:ext cx="3836592" cy="875696"/>
          </a:xfrm>
        </p:spPr>
        <p:txBody>
          <a:bodyPr>
            <a:normAutofit fontScale="90000"/>
          </a:bodyPr>
          <a:lstStyle/>
          <a:p>
            <a:r>
              <a:rPr lang="en-US" dirty="0"/>
              <a:t>Mapping the Pokémon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83" y="2145269"/>
            <a:ext cx="4260850" cy="20235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also used a heatmap to display the Pokémon by location</a:t>
            </a:r>
          </a:p>
          <a:p>
            <a:endParaRPr lang="en-US" dirty="0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4E692C3-F3F0-CFA4-0D0B-398A0BF38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38" y="548217"/>
            <a:ext cx="7637213" cy="52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2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474" y="546704"/>
            <a:ext cx="3836592" cy="875696"/>
          </a:xfrm>
        </p:spPr>
        <p:txBody>
          <a:bodyPr>
            <a:normAutofit fontScale="90000"/>
          </a:bodyPr>
          <a:lstStyle/>
          <a:p>
            <a:r>
              <a:rPr lang="en-US" dirty="0"/>
              <a:t>Mapping the Pokémon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1" y="1600200"/>
            <a:ext cx="4260850" cy="39433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B374AC7-9A57-08B3-AEA9-67904654D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368" y="478971"/>
            <a:ext cx="7120158" cy="5624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9CDC5-A7A1-B467-5D91-9A62A84D3BF1}"/>
              </a:ext>
            </a:extLst>
          </p:cNvPr>
          <p:cNvSpPr txBox="1"/>
          <p:nvPr/>
        </p:nvSpPr>
        <p:spPr>
          <a:xfrm>
            <a:off x="464474" y="1862667"/>
            <a:ext cx="3599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finally used a combination of HTML and CSS with Charizard markers to make a visually appealing interface for the user.</a:t>
            </a:r>
          </a:p>
        </p:txBody>
      </p:sp>
    </p:spTree>
    <p:extLst>
      <p:ext uri="{BB962C8B-B14F-4D97-AF65-F5344CB8AC3E}">
        <p14:creationId xmlns:p14="http://schemas.microsoft.com/office/powerpoint/2010/main" val="43457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541" y="1162352"/>
            <a:ext cx="3836592" cy="87569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Attack VS </a:t>
            </a:r>
            <a:r>
              <a:rPr lang="en-US" dirty="0" err="1"/>
              <a:t>Defence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1" y="1600200"/>
            <a:ext cx="4260850" cy="394335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To determine what visualisation I was going to use, I browsed through the d3 gallery to find what would be appropriate for my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We started by creating a database schema with tables for Pokémon, attacks, and defence.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Populated the database with data we retrieved from our Pokémon API for the Pokémon, attacks, and defence tables.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0ADF0-83C8-280E-D912-820F7D2B0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601" y="704849"/>
            <a:ext cx="5256731" cy="535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541" y="1162352"/>
            <a:ext cx="3836592" cy="87569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1" y="1600200"/>
            <a:ext cx="4260850" cy="39433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Wrote JavaScript code to retrieve data from the SQLite database and display it on the HTML page.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D1C1D"/>
                </a:solidFill>
                <a:effectLst/>
                <a:latin typeface="Slack-Lato"/>
              </a:rPr>
              <a:t>Use HTML and CSS to create a visually appealing interface for the user to view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50D5-A387-BF01-00DC-A3E31E6A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62" y="698499"/>
            <a:ext cx="4722537" cy="52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44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541" y="1162352"/>
            <a:ext cx="3836592" cy="87569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1" y="1600200"/>
            <a:ext cx="4260850" cy="39433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59AFDAF-6BA4-8591-4029-38323A596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33" y="772583"/>
            <a:ext cx="6587067" cy="5080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A8D65-73C0-FC5C-7CEC-50F1FF20219C}"/>
              </a:ext>
            </a:extLst>
          </p:cNvPr>
          <p:cNvSpPr txBox="1"/>
          <p:nvPr/>
        </p:nvSpPr>
        <p:spPr>
          <a:xfrm>
            <a:off x="711201" y="772583"/>
            <a:ext cx="33358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Scatter Chart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FBD95-1FBE-13B8-C8C7-4768F8413730}"/>
              </a:ext>
            </a:extLst>
          </p:cNvPr>
          <p:cNvSpPr txBox="1"/>
          <p:nvPr/>
        </p:nvSpPr>
        <p:spPr>
          <a:xfrm>
            <a:off x="711201" y="2590800"/>
            <a:ext cx="3335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also produced a scatter chart displaying the attack vs defense to see if there was any sort of pattern.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9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5074083"/>
            <a:ext cx="5508170" cy="124097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100"/>
            </a:br>
            <a:r>
              <a:rPr lang="en-US" sz="3100"/>
              <a:t>Designing the HTML Pages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8348" y="5241228"/>
            <a:ext cx="3494951" cy="1074054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We wanted an interactive design where the stats would pop up once typing the </a:t>
            </a:r>
            <a:r>
              <a:rPr lang="en-US" dirty="0" err="1"/>
              <a:t>Pokemon</a:t>
            </a:r>
            <a:r>
              <a:rPr lang="en-US" dirty="0"/>
              <a:t> in with a small Picture.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A6C22C-9A2F-6887-55CC-74AD1431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283" y="905164"/>
            <a:ext cx="1859279" cy="3380508"/>
          </a:xfrm>
          <a:prstGeom prst="rect">
            <a:avLst/>
          </a:prstGeom>
          <a:noFill/>
        </p:spPr>
      </p:pic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4437659" y="951746"/>
            <a:ext cx="3242243" cy="3333926"/>
          </a:xfrm>
          <a:noFill/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3CD8CD-573E-6771-B637-213E9A86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757" y="1310916"/>
            <a:ext cx="3242243" cy="2974757"/>
          </a:xfrm>
          <a:prstGeom prst="rect">
            <a:avLst/>
          </a:prstGeom>
          <a:noFill/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21052378-A30B-4FE4-7AED-EEE25619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90F827C-0627-43C0-9EB2-91FEDD502AE7}" type="datetime1">
              <a:rPr lang="en-US" smtClean="0"/>
              <a:pPr>
                <a:spcAft>
                  <a:spcPts val="600"/>
                </a:spcAft>
              </a:pPr>
              <a:t>2/23/23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17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541" y="1162352"/>
            <a:ext cx="3836592" cy="87569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Coding the HTML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1" y="1600200"/>
            <a:ext cx="4260850" cy="39433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called the </a:t>
            </a:r>
            <a:r>
              <a:rPr lang="en-US" dirty="0" err="1"/>
              <a:t>Javascript</a:t>
            </a:r>
            <a:r>
              <a:rPr lang="en-US" dirty="0"/>
              <a:t> files and HTML pages we created to tie this all in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Added links in the top bar to link to the other HTML files we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54C310-8647-1763-697F-4A444998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299" y="781050"/>
            <a:ext cx="4635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4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24079" b="21218"/>
          <a:stretch/>
        </p:blipFill>
        <p:spPr>
          <a:xfrm>
            <a:off x="20" y="10"/>
            <a:ext cx="12191979" cy="685798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2245" y="4667934"/>
            <a:ext cx="4679325" cy="1558341"/>
          </a:xfrm>
        </p:spPr>
        <p:txBody>
          <a:bodyPr anchor="b">
            <a:normAutofit/>
          </a:bodyPr>
          <a:lstStyle/>
          <a:p>
            <a:pPr algn="r"/>
            <a:br>
              <a:rPr lang="en-US" dirty="0"/>
            </a:br>
            <a:r>
              <a:rPr lang="en-US" dirty="0"/>
              <a:t>Any Questions?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8767" y="3429000"/>
            <a:ext cx="3181436" cy="956256"/>
          </a:xfrm>
        </p:spPr>
        <p:txBody>
          <a:bodyPr anchor="b">
            <a:norm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3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D3F587F-81C6-4D4E-9AC8-2E6AC495D9FF}" type="datetime1">
              <a:rPr lang="en-US" smtClean="0"/>
              <a:pPr>
                <a:spcAft>
                  <a:spcPts val="600"/>
                </a:spcAft>
              </a:pPr>
              <a:t>2/24/23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4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24079" b="21218"/>
          <a:stretch/>
        </p:blipFill>
        <p:spPr>
          <a:xfrm>
            <a:off x="20" y="10"/>
            <a:ext cx="12191979" cy="685798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3754" y="4385256"/>
            <a:ext cx="4679325" cy="1558341"/>
          </a:xfrm>
        </p:spPr>
        <p:txBody>
          <a:bodyPr anchor="b">
            <a:normAutofit/>
          </a:bodyPr>
          <a:lstStyle/>
          <a:p>
            <a:pPr algn="r"/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1643" y="3719704"/>
            <a:ext cx="3181436" cy="956256"/>
          </a:xfrm>
        </p:spPr>
        <p:txBody>
          <a:bodyPr anchor="b">
            <a:normAutofit/>
          </a:bodyPr>
          <a:lstStyle/>
          <a:p>
            <a:pPr algn="r"/>
            <a:r>
              <a:rPr lang="en-US" b="1" u="sng" dirty="0">
                <a:solidFill>
                  <a:srgbClr val="FF0000"/>
                </a:solidFill>
              </a:rPr>
              <a:t>Pokémon Stats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D3F587F-81C6-4D4E-9AC8-2E6AC495D9FF}" type="datetime1">
              <a:rPr lang="en-US" smtClean="0"/>
              <a:pPr>
                <a:spcAft>
                  <a:spcPts val="600"/>
                </a:spcAft>
              </a:pPr>
              <a:t>2/23/23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1" y="724504"/>
            <a:ext cx="3836592" cy="875696"/>
          </a:xfrm>
        </p:spPr>
        <p:txBody>
          <a:bodyPr>
            <a:normAutofit fontScale="90000"/>
          </a:bodyPr>
          <a:lstStyle/>
          <a:p>
            <a:r>
              <a:rPr lang="en-US" dirty="0"/>
              <a:t>Choosing our API</a:t>
            </a:r>
            <a:br>
              <a:rPr lang="en-US" dirty="0"/>
            </a:b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0" y="1600200"/>
            <a:ext cx="7653867" cy="3225800"/>
          </a:xfrm>
        </p:spPr>
        <p:txBody>
          <a:bodyPr>
            <a:normAutofit/>
          </a:bodyPr>
          <a:lstStyle/>
          <a:p>
            <a:r>
              <a:rPr lang="en-US" dirty="0"/>
              <a:t>Pokémon Stats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were really limited with the amount of free API’s available as the majority we came across were chargeable.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Pokémon API seemed the most fun, it was interesting and the data it held could provide some really good analysis points for us to tie in graphs and mapping</a:t>
            </a:r>
          </a:p>
          <a:p>
            <a:endParaRPr lang="en-US" dirty="0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436412" y="3979333"/>
            <a:ext cx="2225236" cy="2288161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3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541" y="1162352"/>
            <a:ext cx="3836592" cy="875696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Extracting the Data</a:t>
            </a:r>
            <a:br>
              <a:rPr lang="en-US" dirty="0"/>
            </a:b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1" y="1600200"/>
            <a:ext cx="4260850" cy="394335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came across several issues when starting to call from the API to turn into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we wanted to use the location of the Pokémon as a data visualization some manual intervention was needed during this.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Pokémon regions were based on fictional places, so we had to extract the data into a CSV and add real world co-ordinates in to be able to map this, then import this back in to merge with the </a:t>
            </a:r>
            <a:r>
              <a:rPr lang="en-US" dirty="0" err="1"/>
              <a:t>DataFrame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FAD2A-FA94-9D38-4DE5-E538B06B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11" y="1025805"/>
            <a:ext cx="7004985" cy="48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0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02" y="1149350"/>
            <a:ext cx="3836592" cy="87569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Loading to a Database</a:t>
            </a:r>
            <a:br>
              <a:rPr lang="en-US" dirty="0"/>
            </a:b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1" y="1600200"/>
            <a:ext cx="3836592" cy="39433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Once our </a:t>
            </a:r>
            <a:r>
              <a:rPr lang="en-US" dirty="0" err="1"/>
              <a:t>DataFrame</a:t>
            </a:r>
            <a:r>
              <a:rPr lang="en-US" dirty="0"/>
              <a:t> was cleaned and ready for analysis with the fields we were planning to use we exported it to SQLite and tested the database in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F9469-A228-2CC4-5A12-BC060AE5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194" y="304022"/>
            <a:ext cx="7554302" cy="56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1" y="304022"/>
            <a:ext cx="3836592" cy="87569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Using Flask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1" y="1600200"/>
            <a:ext cx="4260850" cy="39433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02378-CC03-5388-6F1D-2DBF19C609E9}"/>
              </a:ext>
            </a:extLst>
          </p:cNvPr>
          <p:cNvSpPr txBox="1"/>
          <p:nvPr/>
        </p:nvSpPr>
        <p:spPr>
          <a:xfrm>
            <a:off x="915066" y="1794932"/>
            <a:ext cx="4452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our database was completed, we started the process of using Flask to continue with our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came across many, many issues with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took the most amount of time to sort as all our machines were throwing up different errors.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being the amazing Mac user group, we got through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11788-0664-314C-25C6-04BDA0CB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396" y="647993"/>
            <a:ext cx="65151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3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541" y="1162352"/>
            <a:ext cx="3836592" cy="87569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Creating the Visuals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1" y="1600200"/>
            <a:ext cx="4260850" cy="39433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decided on 3 </a:t>
            </a:r>
            <a:r>
              <a:rPr lang="en-US" dirty="0" err="1"/>
              <a:t>Visualisations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Growth Rate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Attack and Defense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026" name="Picture 2" descr="The 10 best Pokemon of all time | The Verge">
            <a:extLst>
              <a:ext uri="{FF2B5EF4-FFF2-40B4-BE49-F238E27FC236}">
                <a16:creationId xmlns:a16="http://schemas.microsoft.com/office/drawing/2014/main" id="{2A5EAD65-D140-7F08-5CCF-EFB8FEB4C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66" y="427370"/>
            <a:ext cx="5571067" cy="58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443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541" y="1162352"/>
            <a:ext cx="3836592" cy="87569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The Growth Chart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1" y="1600200"/>
            <a:ext cx="4260850" cy="39433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decided to use </a:t>
            </a:r>
            <a:r>
              <a:rPr lang="en-US" dirty="0" err="1"/>
              <a:t>Charts.JS</a:t>
            </a:r>
            <a:r>
              <a:rPr lang="en-US" dirty="0"/>
              <a:t> and have this visual interact with the main page of our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decided on a doughnut chart as it seemed to display this data better than a bar</a:t>
            </a:r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854" y="5257800"/>
            <a:ext cx="1538425" cy="1581928"/>
          </a:xfrm>
          <a:noFill/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EA070-A844-BFCB-39BF-E02FBA1AE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859" y="628650"/>
            <a:ext cx="5054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698D-2509-DCB7-E9BC-2D2317EE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2" y="0"/>
            <a:ext cx="5029200" cy="2484101"/>
          </a:xfrm>
        </p:spPr>
        <p:txBody>
          <a:bodyPr>
            <a:normAutofit/>
          </a:bodyPr>
          <a:lstStyle/>
          <a:p>
            <a:r>
              <a:rPr lang="en-US" dirty="0"/>
              <a:t>The result</a:t>
            </a:r>
            <a:br>
              <a:rPr lang="en-US" dirty="0"/>
            </a:b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CBA6F6-DB76-AECB-9F37-70DB9470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679" y="2458744"/>
            <a:ext cx="4440382" cy="292605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how the growth chart was displayed on the main index html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fully interactive with the text box to enter your Pokémon and has labels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trends we noticed were the majority of Pokémon had medium growth, some of the larger Pokémon had slow growth and the Pokémon that had a few evolutions were quicker</a:t>
            </a:r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56AD7D-0130-E2AD-FFFA-A56DCE9974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8112" r="2" b="15252"/>
          <a:stretch/>
        </p:blipFill>
        <p:spPr>
          <a:xfrm>
            <a:off x="7242076" y="1"/>
            <a:ext cx="4949923" cy="3391762"/>
          </a:xfrm>
          <a:noFill/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6BE2CEF2-B178-0EB8-C3DC-15DF49334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0A99BD7-A1F0-4393-9CC8-0338C3997D40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2/23/23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3D2476-8EA3-54D3-B27B-DEA2B23A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Group 1 Project 3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6C2A5C-DA1C-350C-0D96-BD5715BC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DD388E-B826-D288-BA0D-1B1A8421B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899" y="2663486"/>
            <a:ext cx="6248671" cy="339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18886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24521</TotalTime>
  <Words>745</Words>
  <Application>Microsoft Macintosh PowerPoint</Application>
  <PresentationFormat>Widescreen</PresentationFormat>
  <Paragraphs>110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Neue Haas Grotesk Text Pro</vt:lpstr>
      <vt:lpstr>Slack-Lato</vt:lpstr>
      <vt:lpstr>SwellVTI</vt:lpstr>
      <vt:lpstr>Pokemon Analysis</vt:lpstr>
      <vt:lpstr>Introduction </vt:lpstr>
      <vt:lpstr>Choosing our API </vt:lpstr>
      <vt:lpstr>Extracting the Data </vt:lpstr>
      <vt:lpstr> Loading to a Database </vt:lpstr>
      <vt:lpstr> Using Flask </vt:lpstr>
      <vt:lpstr> Creating the Visuals</vt:lpstr>
      <vt:lpstr> The Growth Chart</vt:lpstr>
      <vt:lpstr>The result </vt:lpstr>
      <vt:lpstr> Mapping the Pokémon</vt:lpstr>
      <vt:lpstr>Mapping the Pokémon</vt:lpstr>
      <vt:lpstr>Mapping the Pokémon</vt:lpstr>
      <vt:lpstr> Attack VS Defence</vt:lpstr>
      <vt:lpstr> </vt:lpstr>
      <vt:lpstr> </vt:lpstr>
      <vt:lpstr> Designing the HTML Pages</vt:lpstr>
      <vt:lpstr> Coding the HTML</vt:lpstr>
      <vt:lpstr>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 Analysis</dc:title>
  <dc:creator>Warren Brindley</dc:creator>
  <cp:lastModifiedBy>Warren Brindley</cp:lastModifiedBy>
  <cp:revision>7</cp:revision>
  <dcterms:created xsi:type="dcterms:W3CDTF">2023-02-15T15:58:26Z</dcterms:created>
  <dcterms:modified xsi:type="dcterms:W3CDTF">2023-03-04T16:39:36Z</dcterms:modified>
</cp:coreProperties>
</file>